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media/image1.jpe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8991600" y="3048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25146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2819400"/>
            <a:ext cx="6400800" cy="1752600"/>
          </a:xfrm>
        </p:spPr>
        <p:txBody>
          <a:bodyPr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155448" y="2420112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Oval 12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752600"/>
          </a:xfrm>
        </p:spPr>
        <p:txBody>
          <a:bodyPr anchor="b"/>
          <a:lstStyle>
            <a:lvl1pPr>
              <a:defRPr sz="4200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white">
          <a:xfrm>
            <a:off x="7010400" y="0"/>
            <a:ext cx="21336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Rectangle 10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 rot="5400000">
            <a:off x="4021836" y="3278124"/>
            <a:ext cx="6245352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6839712" y="2925763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Oval 14"/>
          <p:cNvSpPr/>
          <p:nvPr/>
        </p:nvSpPr>
        <p:spPr>
          <a:xfrm>
            <a:off x="6934200" y="3020251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915912" y="3009901"/>
            <a:ext cx="457200" cy="441325"/>
          </a:xfrm>
        </p:spPr>
        <p:txBody>
          <a:bodyPr/>
          <a:lstStyle/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304800"/>
            <a:ext cx="6553200" cy="5821366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91400" y="304801"/>
            <a:ext cx="14478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361688" y="1026372"/>
            <a:ext cx="457200" cy="441325"/>
          </a:xfrm>
        </p:spPr>
        <p:txBody>
          <a:bodyPr/>
          <a:lstStyle/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301752" y="1527048"/>
            <a:ext cx="850392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8991600" y="1905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152400" y="2286000"/>
            <a:ext cx="8833104" cy="304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55448" y="142352"/>
            <a:ext cx="8833104" cy="2139696"/>
          </a:xfrm>
          <a:prstGeom prst="rect">
            <a:avLst/>
          </a:prstGeom>
          <a:solidFill>
            <a:schemeClr val="accent1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8426" y="2743200"/>
            <a:ext cx="6480174" cy="1673225"/>
          </a:xfrm>
        </p:spPr>
        <p:txBody>
          <a:bodyPr anchor="t"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Rectangle 13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152400" y="2438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Oval 9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val 10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33400"/>
            <a:ext cx="7772400" cy="1524000"/>
          </a:xfrm>
        </p:spPr>
        <p:txBody>
          <a:bodyPr anchor="b"/>
          <a:lstStyle>
            <a:lvl1pPr algn="ctr">
              <a:buNone/>
              <a:defRPr sz="4200" b="0" cap="none" baseline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791200" y="6409944"/>
            <a:ext cx="3044952" cy="365760"/>
          </a:xfrm>
        </p:spPr>
        <p:txBody>
          <a:bodyPr/>
          <a:lstStyle/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 flipV="1">
            <a:off x="4563080" y="1575652"/>
            <a:ext cx="8921" cy="4819557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Content Placeholder 9"/>
          <p:cNvSpPr>
            <a:spLocks noGrp="1"/>
          </p:cNvSpPr>
          <p:nvPr>
            <p:ph sz="half" idx="1"/>
          </p:nvPr>
        </p:nvSpPr>
        <p:spPr>
          <a:xfrm>
            <a:off x="301752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Content Placeholder 11"/>
          <p:cNvSpPr>
            <a:spLocks noGrp="1"/>
          </p:cNvSpPr>
          <p:nvPr>
            <p:ph sz="half" idx="2"/>
          </p:nvPr>
        </p:nvSpPr>
        <p:spPr>
          <a:xfrm>
            <a:off x="4800600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 flipV="1">
            <a:off x="4572000" y="2200275"/>
            <a:ext cx="0" cy="4187952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Rectangle 19"/>
          <p:cNvSpPr>
            <a:spLocks noChangeArrowheads="1"/>
          </p:cNvSpPr>
          <p:nvPr/>
        </p:nvSpPr>
        <p:spPr bwMode="white">
          <a:xfrm>
            <a:off x="0" y="0"/>
            <a:ext cx="9144000" cy="1447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1" name="Rectangle 20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2" name="Rectangle 21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152400" y="1371600"/>
            <a:ext cx="8833104" cy="914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145923" y="6391656"/>
            <a:ext cx="8833104" cy="310896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4040188" cy="732974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lang="en-US" sz="2200" b="1" dirty="0" smtClean="0">
                <a:solidFill>
                  <a:srgbClr val="FFFFFF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791330" y="1524000"/>
            <a:ext cx="4041775" cy="731520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sz="2200" b="1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04800" y="6409944"/>
            <a:ext cx="3581400" cy="365760"/>
          </a:xfrm>
        </p:spPr>
        <p:txBody>
          <a:bodyPr/>
          <a:lstStyle/>
          <a:p>
            <a:endParaRPr lang="en-NZ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52400" y="128016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4" name="Content Placeholder 23"/>
          <p:cNvSpPr>
            <a:spLocks noGrp="1"/>
          </p:cNvSpPr>
          <p:nvPr>
            <p:ph sz="quarter" idx="2"/>
          </p:nvPr>
        </p:nvSpPr>
        <p:spPr>
          <a:xfrm>
            <a:off x="301752" y="2471383"/>
            <a:ext cx="4041648" cy="3818404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6" name="Content Placeholder 25"/>
          <p:cNvSpPr>
            <a:spLocks noGrp="1"/>
          </p:cNvSpPr>
          <p:nvPr>
            <p:ph sz="quarter" idx="4"/>
          </p:nvPr>
        </p:nvSpPr>
        <p:spPr>
          <a:xfrm>
            <a:off x="4800600" y="2471383"/>
            <a:ext cx="4038600" cy="382219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Oval 24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Oval 26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4343400" y="1042416"/>
            <a:ext cx="457200" cy="441325"/>
          </a:xfrm>
        </p:spPr>
        <p:txBody>
          <a:bodyPr/>
          <a:lstStyle>
            <a:lvl1pPr algn="ctr">
              <a:defRPr/>
            </a:lvl1pPr>
          </a:lstStyle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4343400" y="1036020"/>
            <a:ext cx="457200" cy="441325"/>
          </a:xfrm>
        </p:spPr>
        <p:txBody>
          <a:bodyPr/>
          <a:lstStyle/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152400" y="158496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4267200" y="6324600"/>
            <a:ext cx="609600" cy="441324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>
            <a:spLocks noChangeArrowheads="1"/>
          </p:cNvSpPr>
          <p:nvPr/>
        </p:nvSpPr>
        <p:spPr bwMode="auto">
          <a:xfrm>
            <a:off x="152400" y="152400"/>
            <a:ext cx="8833104" cy="304800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18872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914400"/>
            <a:ext cx="2362200" cy="990600"/>
          </a:xfrm>
        </p:spPr>
        <p:txBody>
          <a:bodyPr anchor="b">
            <a:noAutofit/>
          </a:bodyPr>
          <a:lstStyle>
            <a:lvl1pPr algn="l">
              <a:buNone/>
              <a:defRPr sz="2200" b="1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381000" y="1981200"/>
            <a:ext cx="2362200" cy="4144963"/>
          </a:xfrm>
        </p:spPr>
        <p:txBody>
          <a:bodyPr/>
          <a:lstStyle>
            <a:lvl1pPr marL="0" indent="0">
              <a:spcAft>
                <a:spcPts val="1000"/>
              </a:spcAft>
              <a:buNone/>
              <a:defRPr sz="1600">
                <a:solidFill>
                  <a:srgbClr val="FFFFFF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Content Placeholder 19"/>
          <p:cNvSpPr>
            <a:spLocks noGrp="1"/>
          </p:cNvSpPr>
          <p:nvPr>
            <p:ph sz="quarter" idx="1"/>
          </p:nvPr>
        </p:nvSpPr>
        <p:spPr>
          <a:xfrm>
            <a:off x="3124200" y="685800"/>
            <a:ext cx="5638800" cy="5410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Oval 9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val 10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  <p:sp>
        <p:nvSpPr>
          <p:cNvPr id="21" name="Rectangle 20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383280" cy="365760"/>
          </a:xfrm>
        </p:spPr>
        <p:txBody>
          <a:bodyPr/>
          <a:lstStyle/>
          <a:p>
            <a:endParaRPr lang="en-NZ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traight Connector 20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0" name="Rectangle 19"/>
          <p:cNvSpPr>
            <a:spLocks noChangeArrowheads="1"/>
          </p:cNvSpPr>
          <p:nvPr/>
        </p:nvSpPr>
        <p:spPr bwMode="auto">
          <a:xfrm>
            <a:off x="152400" y="152400"/>
            <a:ext cx="8833104" cy="301752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2" name="Oval 11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/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00375" y="5029200"/>
            <a:ext cx="5867400" cy="1219200"/>
          </a:xfrm>
        </p:spPr>
        <p:txBody>
          <a:bodyPr anchor="t">
            <a:noAutofit/>
          </a:bodyPr>
          <a:lstStyle>
            <a:lvl1pPr algn="l">
              <a:buNone/>
              <a:defRPr sz="24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00375" y="609600"/>
            <a:ext cx="5867400" cy="4267200"/>
          </a:xfrm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00" y="990600"/>
            <a:ext cx="2438400" cy="5257800"/>
          </a:xfrm>
        </p:spPr>
        <p:txBody>
          <a:bodyPr/>
          <a:lstStyle>
            <a:lvl1pPr marL="0" indent="0">
              <a:spcAft>
                <a:spcPts val="1000"/>
              </a:spcAft>
              <a:buFontTx/>
              <a:buNone/>
              <a:defRPr sz="16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22" name="Rectangle 21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788152" y="6404984"/>
            <a:ext cx="3044952" cy="365760"/>
          </a:xfrm>
        </p:spPr>
        <p:txBody>
          <a:bodyPr/>
          <a:lstStyle/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584448" cy="365760"/>
          </a:xfrm>
        </p:spPr>
        <p:txBody>
          <a:bodyPr/>
          <a:lstStyle/>
          <a:p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393371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5791200" y="6404984"/>
            <a:ext cx="3044952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rgbClr val="FFFFFF"/>
                </a:solidFill>
              </a:defRPr>
            </a:lvl1pPr>
          </a:lstStyle>
          <a:p>
            <a:fld id="{53E704B6-7702-4A0E-8B8E-533BDA94C954}" type="datetimeFigureOut">
              <a:rPr lang="en-US" smtClean="0"/>
              <a:t>10/30/2009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04800" y="6410848"/>
            <a:ext cx="35814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rgbClr val="FFFFFF"/>
                </a:solidFill>
              </a:defRPr>
            </a:lvl1pPr>
          </a:lstStyle>
          <a:p>
            <a:endParaRPr lang="en-NZ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152400" y="1276743"/>
            <a:ext cx="8833104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Oval 14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4343400" y="1040174"/>
            <a:ext cx="457200" cy="441325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>
            <a:lvl1pPr algn="ctr" eaLnBrk="1" latinLnBrk="0" hangingPunct="1">
              <a:defRPr kumimoji="0" sz="1600"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A3EB5573-64FE-4B01-8798-1D09491C4B33}" type="slidenum">
              <a:rPr lang="en-NZ" smtClean="0"/>
              <a:t>‹#›</a:t>
            </a:fld>
            <a:endParaRPr lang="en-NZ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8534400" cy="459943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rtl="0" eaLnBrk="1" latinLnBrk="0" hangingPunct="1">
        <a:spcBef>
          <a:spcPct val="0"/>
        </a:spcBef>
        <a:buNone/>
        <a:defRPr kumimoji="0" sz="3300" kern="1200">
          <a:solidFill>
            <a:schemeClr val="accent3">
              <a:shade val="75000"/>
            </a:schemeClr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"/>
        <a:buChar char=""/>
        <a:defRPr kumimoji="0"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ct val="20000"/>
        </a:spcBef>
        <a:buClr>
          <a:schemeClr val="accent3"/>
        </a:buClr>
        <a:buSzPct val="75000"/>
        <a:buFont typeface="Wingdings 2"/>
        <a:buChar char="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ct val="20000"/>
        </a:spcBef>
        <a:buClr>
          <a:schemeClr val="accent4"/>
        </a:buClr>
        <a:buSzPct val="70000"/>
        <a:buFont typeface="Wingdings"/>
        <a:buChar char="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ct val="20000"/>
        </a:spcBef>
        <a:buClr>
          <a:schemeClr val="accent5"/>
        </a:buClr>
        <a:buFontTx/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90000"/>
        <a:buChar char="•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rtl="0" eaLnBrk="1" latinLnBrk="0" hangingPunct="1">
        <a:spcBef>
          <a:spcPct val="20000"/>
        </a:spcBef>
        <a:buClr>
          <a:schemeClr val="accent4">
            <a:shade val="75000"/>
          </a:schemeClr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rtl="0" eaLnBrk="1" latinLnBrk="0" hangingPunct="1">
        <a:spcBef>
          <a:spcPct val="20000"/>
        </a:spcBef>
        <a:buClr>
          <a:schemeClr val="accent2">
            <a:shade val="75000"/>
          </a:schemeClr>
        </a:buClr>
        <a:buSzPct val="90000"/>
        <a:buChar char="•"/>
        <a:defRPr kumimoji="0" sz="1400" kern="1200" cap="all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NZ" dirty="0" smtClean="0"/>
              <a:t>name the language feature</a:t>
            </a:r>
            <a:endParaRPr lang="en-NZ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dirty="0" smtClean="0"/>
              <a:t>Unfamiliar texts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Name the ‘rule’ that explains why the most important info is at the top of a text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Rule of thirds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She’ll be right mate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Colloquialism, contraction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I would walk 5000 miles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Hyperbole 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The term that indicates the most important picture on the page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Dominant image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err="1" smtClean="0"/>
              <a:t>Whattup</a:t>
            </a:r>
            <a:r>
              <a:rPr lang="en-NZ" dirty="0" smtClean="0"/>
              <a:t> G?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Slang 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r>
              <a:rPr lang="en-NZ" dirty="0" smtClean="0"/>
              <a:t>Her skirts swished seriously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endParaRPr lang="en-NZ" dirty="0"/>
          </a:p>
        </p:txBody>
      </p:sp>
      <p:pic>
        <p:nvPicPr>
          <p:cNvPr id="1026" name="Picture 2" descr="C:\Users\sharonw\AppData\Local\Microsoft\Windows\Temporary Internet Files\Content.IE5\JK8KUVKI\MPj04328970000[1]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171575" y="1371600"/>
            <a:ext cx="6400800" cy="4286250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Dominant image or symbolism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Name of the term for the style of the writing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Font 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(sibilance / alliteration / personification / onomatopoeia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It’s raining cats and dogs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(cliché, metaphor)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You are the apple of my eye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(metaphor, personal pronoun)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Name the term that explains the way that items are laid out on the page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NZ" dirty="0" smtClean="0"/>
              <a:t>(layout)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vic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Civic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Civic">
      <a:fillStyleLst>
        <a:solidFill>
          <a:schemeClr val="phClr"/>
        </a:solidFill>
        <a:solidFill>
          <a:schemeClr val="phClr">
            <a:tint val="45000"/>
          </a:schemeClr>
        </a:solidFill>
        <a:solidFill>
          <a:schemeClr val="phClr">
            <a:tint val="95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1429" cap="flat" cmpd="sng" algn="ctr">
          <a:solidFill>
            <a:schemeClr val="phClr"/>
          </a:solidFill>
          <a:prstDash val="sysDash"/>
        </a:ln>
        <a:ln w="200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contourW="9525" prstMaterial="matte">
            <a:bevelT w="0" h="0"/>
            <a:contourClr>
              <a:schemeClr val="phClr">
                <a:shade val="70000"/>
                <a:satMod val="105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soft" dir="b">
              <a:rot lat="0" lon="0" rev="0"/>
            </a:lightRig>
          </a:scene3d>
          <a:sp3d prstMaterial="dkEdge">
            <a:bevelT w="63500" h="63500" prst="cross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70000"/>
                <a:satMod val="115000"/>
              </a:schemeClr>
              <a:schemeClr val="phClr">
                <a:tint val="85000"/>
              </a:schemeClr>
            </a:duotone>
          </a:blip>
          <a:tile tx="0" ty="0" sx="85000" sy="85000" flip="none" algn="tl"/>
        </a:blipFill>
        <a:blipFill>
          <a:blip xmlns:r="http://schemas.openxmlformats.org/officeDocument/2006/relationships" r:embed="rId2">
            <a:duotone>
              <a:schemeClr val="phClr">
                <a:shade val="65000"/>
                <a:satMod val="115000"/>
              </a:schemeClr>
              <a:schemeClr val="phClr">
                <a:tint val="85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24</TotalTime>
  <Words>126</Words>
  <Application>Microsoft Office PowerPoint</Application>
  <PresentationFormat>On-screen Show (4:3)</PresentationFormat>
  <Paragraphs>23</Paragraphs>
  <Slides>23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Civic</vt:lpstr>
      <vt:lpstr>Unfamiliar texts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</vt:vector>
  </TitlesOfParts>
  <Company>Nayland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Unfamiliar texts</dc:title>
  <dc:creator>sharonw</dc:creator>
  <cp:lastModifiedBy>sharonw</cp:lastModifiedBy>
  <cp:revision>4</cp:revision>
  <dcterms:created xsi:type="dcterms:W3CDTF">2009-10-29T23:10:32Z</dcterms:created>
  <dcterms:modified xsi:type="dcterms:W3CDTF">2009-10-29T23:34:40Z</dcterms:modified>
</cp:coreProperties>
</file>

<file path=docProps/thumbnail.jpeg>
</file>